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1A42"/>
    <a:srgbClr val="0D1029"/>
    <a:srgbClr val="39124E"/>
    <a:srgbClr val="2D0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0" d="100"/>
          <a:sy n="70" d="100"/>
        </p:scale>
        <p:origin x="2094" y="10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gif>
</file>

<file path=ppt/media/image6.pn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117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44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66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896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28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879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392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98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01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14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814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phere">
          <a:fgClr>
            <a:schemeClr val="bg1"/>
          </a:fgClr>
          <a:bgClr>
            <a:schemeClr val="tx2">
              <a:lumMod val="1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56E8E-8223-48D1-AC38-E4DEEE561E2C}" type="datetimeFigureOut">
              <a:rPr lang="en-US" smtClean="0"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F0671-C71D-4403-AE14-7A4C368E4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136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5.gif"/><Relationship Id="rId12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4.wdp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microsoft.com/office/2007/relationships/hdphoto" Target="../media/hdphoto5.wdp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microsoft.com/office/2007/relationships/hdphoto" Target="../media/hdphoto5.wdp"/><Relationship Id="rId7" Type="http://schemas.openxmlformats.org/officeDocument/2006/relationships/image" Target="../media/image2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6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7204841" y="5135923"/>
            <a:ext cx="1725403" cy="1022148"/>
          </a:xfrm>
          <a:prstGeom prst="rect">
            <a:avLst/>
          </a:prstGeom>
          <a:solidFill>
            <a:srgbClr val="151A42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Rounded Rectangle 2"/>
          <p:cNvSpPr/>
          <p:nvPr/>
        </p:nvSpPr>
        <p:spPr>
          <a:xfrm>
            <a:off x="9749790" y="169438"/>
            <a:ext cx="2083886" cy="547153"/>
          </a:xfrm>
          <a:prstGeom prst="round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2" name="Rectangle 21"/>
          <p:cNvSpPr/>
          <p:nvPr/>
        </p:nvSpPr>
        <p:spPr>
          <a:xfrm>
            <a:off x="291442" y="1449020"/>
            <a:ext cx="1156763" cy="4833630"/>
          </a:xfrm>
          <a:prstGeom prst="rect">
            <a:avLst/>
          </a:prstGeom>
          <a:solidFill>
            <a:srgbClr val="151A4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13836" y="177282"/>
            <a:ext cx="1466773" cy="400110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gency FB" pitchFamily="34" charset="0"/>
              </a:rPr>
              <a:t>IOS | Download  </a:t>
            </a:r>
            <a:endParaRPr lang="en-US" sz="2000" b="1" dirty="0">
              <a:solidFill>
                <a:schemeClr val="bg1"/>
              </a:solidFill>
              <a:latin typeface="Agency FB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46150" y="179958"/>
            <a:ext cx="1854800" cy="40011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gency FB" pitchFamily="34" charset="0"/>
              </a:rPr>
              <a:t>Android | Download</a:t>
            </a:r>
            <a:endParaRPr lang="en-US" sz="2000" b="1" dirty="0">
              <a:solidFill>
                <a:schemeClr val="bg1"/>
              </a:solidFill>
              <a:latin typeface="Agency FB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420" y="1404582"/>
            <a:ext cx="6629400" cy="364392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4503132" y="584308"/>
            <a:ext cx="2197455" cy="840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tx1">
                    <a:lumMod val="75000"/>
                  </a:schemeClr>
                </a:solidFill>
                <a:latin typeface="Copperplate Gothic Bold" panose="020E0705020206020404" pitchFamily="34" charset="0"/>
              </a:rPr>
              <a:t>News</a:t>
            </a:r>
            <a:endParaRPr lang="en-US" sz="4800" dirty="0">
              <a:solidFill>
                <a:schemeClr val="tx1">
                  <a:lumMod val="75000"/>
                </a:schemeClr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4674167" y="6417180"/>
            <a:ext cx="206442" cy="1959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231213" y="6414188"/>
            <a:ext cx="206442" cy="19594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820691" y="6414188"/>
            <a:ext cx="206442" cy="19594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410170" y="6417180"/>
            <a:ext cx="206442" cy="19594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42" y="1274023"/>
            <a:ext cx="1136484" cy="113648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47" y="2696559"/>
            <a:ext cx="842478" cy="7938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58584" y="2165567"/>
            <a:ext cx="7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gency FB" pitchFamily="34" charset="0"/>
              </a:rPr>
              <a:t>HOME</a:t>
            </a:r>
            <a:endParaRPr lang="en-US" sz="2400" b="1" dirty="0">
              <a:latin typeface="Agency FB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9416" y="3464096"/>
            <a:ext cx="123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gency FB" pitchFamily="34" charset="0"/>
              </a:rPr>
              <a:t>E-SPORTS</a:t>
            </a:r>
            <a:endParaRPr lang="en-US" sz="2400" b="1" dirty="0">
              <a:latin typeface="Agency FB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323658" y="131963"/>
            <a:ext cx="10333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Agency FB" pitchFamily="34" charset="0"/>
                <a:cs typeface="Aharoni" panose="02010803020104030203" pitchFamily="2" charset="-79"/>
              </a:rPr>
              <a:t>LOGIN</a:t>
            </a:r>
            <a:endParaRPr lang="en-US" sz="3200" b="1" dirty="0">
              <a:solidFill>
                <a:schemeClr val="bg1"/>
              </a:solidFill>
              <a:latin typeface="Agency FB" pitchFamily="34" charset="0"/>
              <a:cs typeface="Aharoni" panose="02010803020104030203" pitchFamily="2" charset="-79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07047" y="4578732"/>
            <a:ext cx="935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gency FB" pitchFamily="34" charset="0"/>
              </a:rPr>
              <a:t>VIDEOS</a:t>
            </a:r>
            <a:endParaRPr lang="en-US" sz="2400" b="1" dirty="0">
              <a:latin typeface="Agency FB" pitchFamily="34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261" y="1518038"/>
            <a:ext cx="2445917" cy="137582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7" y="-544696"/>
            <a:ext cx="2386961" cy="2386961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671" y="158700"/>
            <a:ext cx="338542" cy="38791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476" y="150611"/>
            <a:ext cx="356147" cy="40409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830" y="3105622"/>
            <a:ext cx="2452917" cy="1373634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9846949" y="942465"/>
            <a:ext cx="1986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gency FB" pitchFamily="34" charset="0"/>
              </a:rPr>
              <a:t>What’s Hot</a:t>
            </a:r>
            <a:endParaRPr lang="en-US" sz="3600" b="1" dirty="0">
              <a:latin typeface="Agency FB" pitchFamily="34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078" y="4678504"/>
            <a:ext cx="2485782" cy="1398077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7263836" y="5407704"/>
            <a:ext cx="1607412" cy="523220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Agency FB" pitchFamily="34" charset="0"/>
              </a:rPr>
              <a:t>Learn More</a:t>
            </a:r>
            <a:endParaRPr lang="en-US" sz="2800" b="1" dirty="0">
              <a:solidFill>
                <a:schemeClr val="bg1"/>
              </a:solidFill>
              <a:latin typeface="Agency FB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1442" y="2538586"/>
            <a:ext cx="1154718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70442" y="3871304"/>
            <a:ext cx="1157484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0443" y="5005364"/>
            <a:ext cx="1175718" cy="520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1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43" y="5075726"/>
            <a:ext cx="870296" cy="870296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291442" y="5889872"/>
            <a:ext cx="1286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gency FB" pitchFamily="34" charset="0"/>
              </a:rPr>
              <a:t>REWARDS</a:t>
            </a:r>
            <a:endParaRPr lang="en-US" sz="2400" b="1" dirty="0">
              <a:latin typeface="Agency FB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122703" y="5188001"/>
            <a:ext cx="5082138" cy="970070"/>
          </a:xfrm>
          <a:prstGeom prst="rect">
            <a:avLst/>
          </a:prstGeom>
          <a:ln w="57150">
            <a:solidFill>
              <a:schemeClr val="bg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PH" sz="1900" dirty="0" smtClean="0">
                <a:solidFill>
                  <a:schemeClr val="tx1">
                    <a:lumMod val="75000"/>
                  </a:schemeClr>
                </a:solidFill>
                <a:latin typeface="Agency FB" pitchFamily="34" charset="0"/>
              </a:rPr>
              <a:t>All new hero </a:t>
            </a:r>
            <a:r>
              <a:rPr lang="en-PH" sz="1900" b="1" dirty="0" err="1" smtClean="0">
                <a:solidFill>
                  <a:srgbClr val="7030A0"/>
                </a:solidFill>
                <a:latin typeface="Agency FB" pitchFamily="34" charset="0"/>
              </a:rPr>
              <a:t>Lylia</a:t>
            </a:r>
            <a:r>
              <a:rPr lang="en-PH" sz="1900" b="1" dirty="0" smtClean="0">
                <a:solidFill>
                  <a:srgbClr val="7030A0"/>
                </a:solidFill>
                <a:latin typeface="Agency FB" pitchFamily="34" charset="0"/>
              </a:rPr>
              <a:t> the Little Witch</a:t>
            </a:r>
            <a:r>
              <a:rPr lang="en-PH" sz="1900" dirty="0" smtClean="0">
                <a:solidFill>
                  <a:schemeClr val="tx1">
                    <a:lumMod val="75000"/>
                  </a:schemeClr>
                </a:solidFill>
                <a:latin typeface="Agency FB" pitchFamily="34" charset="0"/>
              </a:rPr>
              <a:t>, makes her</a:t>
            </a:r>
            <a:r>
              <a:rPr lang="en-PH" sz="1900" b="1" dirty="0" smtClean="0">
                <a:solidFill>
                  <a:schemeClr val="tx1">
                    <a:lumMod val="75000"/>
                  </a:schemeClr>
                </a:solidFill>
                <a:latin typeface="Agency FB" pitchFamily="34" charset="0"/>
              </a:rPr>
              <a:t> MLBB </a:t>
            </a:r>
            <a:r>
              <a:rPr lang="en-PH" sz="1900" dirty="0" smtClean="0">
                <a:solidFill>
                  <a:schemeClr val="tx1">
                    <a:lumMod val="75000"/>
                  </a:schemeClr>
                </a:solidFill>
                <a:latin typeface="Agency FB" pitchFamily="34" charset="0"/>
              </a:rPr>
              <a:t>debut! Get this little troublemaker and make short work of your enemies with the help of her deadly dark magic and dark companions!</a:t>
            </a:r>
            <a:endParaRPr lang="en-PH" sz="1900" dirty="0">
              <a:solidFill>
                <a:schemeClr val="tx1">
                  <a:lumMod val="75000"/>
                </a:schemeClr>
              </a:solidFill>
              <a:latin typeface="Agency FB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127179" y="6123033"/>
            <a:ext cx="799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 smtClean="0">
                <a:latin typeface="Agency FB" pitchFamily="34" charset="0"/>
              </a:rPr>
              <a:t>More</a:t>
            </a:r>
            <a:endParaRPr lang="en-PH" sz="2400" b="1" dirty="0">
              <a:latin typeface="Agency FB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1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21" b="24503"/>
          <a:stretch/>
        </p:blipFill>
        <p:spPr>
          <a:xfrm>
            <a:off x="523382" y="3947850"/>
            <a:ext cx="716401" cy="68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67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0506" y="-1555881"/>
            <a:ext cx="13202816" cy="990211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732245" y="180779"/>
            <a:ext cx="4693298" cy="642879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06686" y="2947753"/>
            <a:ext cx="3144416" cy="28924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404049" y="2583146"/>
            <a:ext cx="1194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Agency FB" panose="020B0503020202020204" pitchFamily="34" charset="0"/>
              </a:rPr>
              <a:t>Username</a:t>
            </a:r>
            <a:endParaRPr lang="en-US" b="1" dirty="0">
              <a:latin typeface="Agency FB" panose="020B0503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04049" y="3511652"/>
            <a:ext cx="96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Agency FB" panose="020B0503020202020204" pitchFamily="34" charset="0"/>
              </a:rPr>
              <a:t>Password</a:t>
            </a:r>
            <a:endParaRPr lang="en-US" b="1" dirty="0">
              <a:latin typeface="Agency FB" panose="020B0503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06686" y="3922538"/>
            <a:ext cx="3144416" cy="28924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671046" y="4282005"/>
            <a:ext cx="1031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gency FB" panose="020B0503020202020204" pitchFamily="34" charset="0"/>
              </a:rPr>
              <a:t>Remember Me</a:t>
            </a:r>
            <a:endParaRPr lang="en-US" sz="1400" dirty="0">
              <a:latin typeface="Agency FB" panose="020B0503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506686" y="4353192"/>
            <a:ext cx="167951" cy="1654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430064" y="4262598"/>
            <a:ext cx="1221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gency FB" panose="020B0503020202020204" pitchFamily="34" charset="0"/>
              </a:rPr>
              <a:t>Forgot Password?</a:t>
            </a:r>
            <a:endParaRPr lang="en-US" sz="1400" dirty="0">
              <a:latin typeface="Agency FB" panose="020B0503020202020204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369139" y="4869162"/>
            <a:ext cx="1363524" cy="47028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598367" y="4756952"/>
            <a:ext cx="1086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>
                <a:solidFill>
                  <a:schemeClr val="bg1"/>
                </a:solidFill>
                <a:latin typeface="Agency FB" pitchFamily="34" charset="0"/>
              </a:rPr>
              <a:t>Login</a:t>
            </a:r>
            <a:endParaRPr lang="en-US" sz="3500" dirty="0">
              <a:solidFill>
                <a:schemeClr val="bg1"/>
              </a:solidFill>
              <a:latin typeface="Agency FB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57422" y="5659798"/>
            <a:ext cx="2186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gency FB" panose="020B0503020202020204" pitchFamily="34" charset="0"/>
              </a:rPr>
              <a:t>Don’t have an account yet? </a:t>
            </a:r>
            <a:r>
              <a:rPr lang="en-US" sz="1200" dirty="0" smtClean="0">
                <a:solidFill>
                  <a:schemeClr val="accent6"/>
                </a:solidFill>
                <a:latin typeface="Agency FB" panose="020B0503020202020204" pitchFamily="34" charset="0"/>
              </a:rPr>
              <a:t>Register Here</a:t>
            </a:r>
            <a:endParaRPr lang="en-US" sz="1200" dirty="0">
              <a:solidFill>
                <a:schemeClr val="accent6"/>
              </a:solidFill>
              <a:latin typeface="Agency FB" panose="020B0503020202020204" pitchFamily="34" charset="0"/>
            </a:endParaRPr>
          </a:p>
        </p:txBody>
      </p:sp>
      <p:sp>
        <p:nvSpPr>
          <p:cNvPr id="2" name="Multiply 1"/>
          <p:cNvSpPr/>
          <p:nvPr/>
        </p:nvSpPr>
        <p:spPr>
          <a:xfrm>
            <a:off x="7835462" y="433005"/>
            <a:ext cx="409904" cy="371036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75828" y="433005"/>
            <a:ext cx="2150141" cy="215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18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21471" y="261051"/>
            <a:ext cx="2285988" cy="566737"/>
          </a:xfrm>
          <a:prstGeom prst="rect">
            <a:avLst/>
          </a:prstGeom>
          <a:solidFill>
            <a:schemeClr val="tx2">
              <a:lumMod val="2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TextBox 3"/>
          <p:cNvSpPr txBox="1"/>
          <p:nvPr/>
        </p:nvSpPr>
        <p:spPr>
          <a:xfrm>
            <a:off x="2735715" y="66864"/>
            <a:ext cx="2573264" cy="1015663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PH" sz="6000" dirty="0" smtClean="0">
                <a:solidFill>
                  <a:srgbClr val="FFC000"/>
                </a:solidFill>
                <a:latin typeface="Agency FB" pitchFamily="34" charset="0"/>
              </a:rPr>
              <a:t>E-SPORTS</a:t>
            </a:r>
            <a:endParaRPr lang="en-PH" sz="6000" dirty="0">
              <a:solidFill>
                <a:srgbClr val="FFC000"/>
              </a:solidFill>
              <a:latin typeface="Agency FB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52" t="3091" r="1769" b="2926"/>
          <a:stretch/>
        </p:blipFill>
        <p:spPr bwMode="auto">
          <a:xfrm>
            <a:off x="321470" y="1304396"/>
            <a:ext cx="5473378" cy="2936739"/>
          </a:xfrm>
          <a:prstGeom prst="rect">
            <a:avLst/>
          </a:prstGeom>
          <a:noFill/>
          <a:ln w="76200">
            <a:solidFill>
              <a:schemeClr val="bg1">
                <a:lumMod val="95000"/>
                <a:lumOff val="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Oval 4"/>
          <p:cNvSpPr/>
          <p:nvPr/>
        </p:nvSpPr>
        <p:spPr>
          <a:xfrm>
            <a:off x="8931857" y="6194594"/>
            <a:ext cx="131371" cy="128845"/>
          </a:xfrm>
          <a:prstGeom prst="ellips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Oval 10"/>
          <p:cNvSpPr/>
          <p:nvPr/>
        </p:nvSpPr>
        <p:spPr>
          <a:xfrm>
            <a:off x="9114030" y="6194594"/>
            <a:ext cx="131371" cy="12884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Oval 11"/>
          <p:cNvSpPr/>
          <p:nvPr/>
        </p:nvSpPr>
        <p:spPr>
          <a:xfrm>
            <a:off x="9453149" y="6194594"/>
            <a:ext cx="131371" cy="12884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Oval 12"/>
          <p:cNvSpPr/>
          <p:nvPr/>
        </p:nvSpPr>
        <p:spPr>
          <a:xfrm>
            <a:off x="9285937" y="6194594"/>
            <a:ext cx="131371" cy="12884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70" y="214293"/>
            <a:ext cx="662651" cy="658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673" y="299575"/>
            <a:ext cx="486118" cy="489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21470" y="4241135"/>
            <a:ext cx="5473377" cy="1938992"/>
          </a:xfrm>
          <a:prstGeom prst="rect">
            <a:avLst/>
          </a:prstGeom>
          <a:solidFill>
            <a:schemeClr val="tx2">
              <a:lumMod val="10000"/>
            </a:schemeClr>
          </a:solidFill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PH" sz="2400" dirty="0" smtClean="0">
                <a:solidFill>
                  <a:schemeClr val="tx1"/>
                </a:solidFill>
                <a:latin typeface="Agency FB" pitchFamily="34" charset="0"/>
              </a:rPr>
              <a:t>Everyone can now participate in the E-Sports of MLBB! Try to win the weekly Championship to be able to enter the ultimate prize, the </a:t>
            </a:r>
            <a:r>
              <a:rPr lang="en-PH" sz="2400" dirty="0" smtClean="0">
                <a:solidFill>
                  <a:srgbClr val="FFC000"/>
                </a:solidFill>
                <a:latin typeface="Agency FB" pitchFamily="34" charset="0"/>
              </a:rPr>
              <a:t>Seasonal Championship </a:t>
            </a:r>
            <a:r>
              <a:rPr lang="en-PH" sz="2400" dirty="0" smtClean="0">
                <a:solidFill>
                  <a:schemeClr val="tx1"/>
                </a:solidFill>
                <a:latin typeface="Agency FB" pitchFamily="34" charset="0"/>
              </a:rPr>
              <a:t>and win many rewards like a personal emblem, a beautiful skin chest and many more!</a:t>
            </a:r>
            <a:endParaRPr lang="en-PH" sz="2400" dirty="0">
              <a:solidFill>
                <a:schemeClr val="tx1"/>
              </a:solidFill>
              <a:latin typeface="Agency FB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84122" y="290502"/>
            <a:ext cx="45719" cy="5372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1" name="Rectangle 20"/>
          <p:cNvSpPr/>
          <p:nvPr/>
        </p:nvSpPr>
        <p:spPr>
          <a:xfrm>
            <a:off x="1860917" y="291507"/>
            <a:ext cx="45719" cy="5372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Rounded Rectangle 13"/>
          <p:cNvSpPr/>
          <p:nvPr/>
        </p:nvSpPr>
        <p:spPr>
          <a:xfrm>
            <a:off x="3182516" y="5894020"/>
            <a:ext cx="2009613" cy="607703"/>
          </a:xfrm>
          <a:prstGeom prst="roundRect">
            <a:avLst/>
          </a:prstGeom>
          <a:solidFill>
            <a:srgbClr val="7030A0"/>
          </a:solidFill>
          <a:ln>
            <a:solidFill>
              <a:srgbClr val="FFC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chemeClr val="accent6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72335" y="5876275"/>
            <a:ext cx="18197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200" b="1" dirty="0" smtClean="0">
                <a:solidFill>
                  <a:schemeClr val="bg1"/>
                </a:solidFill>
                <a:latin typeface="Agency FB" pitchFamily="34" charset="0"/>
              </a:rPr>
              <a:t>Learn More</a:t>
            </a:r>
            <a:endParaRPr lang="en-PH" sz="3200" b="1" dirty="0">
              <a:solidFill>
                <a:schemeClr val="bg1"/>
              </a:solidFill>
              <a:latin typeface="Agency FB" pitchFamily="34" charset="0"/>
            </a:endParaRPr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02" t="33769" r="1925" b="47816"/>
          <a:stretch/>
        </p:blipFill>
        <p:spPr bwMode="auto">
          <a:xfrm>
            <a:off x="6377818" y="798333"/>
            <a:ext cx="5670720" cy="116093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7988742" y="312081"/>
            <a:ext cx="2467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800" dirty="0" smtClean="0">
                <a:solidFill>
                  <a:schemeClr val="accent6"/>
                </a:solidFill>
                <a:latin typeface="Agency FB" pitchFamily="34" charset="0"/>
              </a:rPr>
              <a:t>UPCOMING</a:t>
            </a:r>
            <a:r>
              <a:rPr lang="en-PH" sz="2800" dirty="0" smtClean="0">
                <a:solidFill>
                  <a:srgbClr val="FFC000"/>
                </a:solidFill>
                <a:latin typeface="Agency FB" pitchFamily="34" charset="0"/>
              </a:rPr>
              <a:t> </a:t>
            </a:r>
            <a:r>
              <a:rPr lang="en-PH" sz="2800" dirty="0" smtClean="0">
                <a:solidFill>
                  <a:schemeClr val="accent6"/>
                </a:solidFill>
                <a:latin typeface="Agency FB" pitchFamily="34" charset="0"/>
              </a:rPr>
              <a:t>MATCHES</a:t>
            </a:r>
            <a:endParaRPr lang="en-PH" sz="2800" dirty="0">
              <a:solidFill>
                <a:schemeClr val="accent6"/>
              </a:solidFill>
              <a:latin typeface="Agency FB" pitchFamily="34" charset="0"/>
            </a:endParaRPr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18" t="55309" r="1400" b="24187"/>
          <a:stretch/>
        </p:blipFill>
        <p:spPr bwMode="auto">
          <a:xfrm>
            <a:off x="6377818" y="2128385"/>
            <a:ext cx="5670719" cy="1279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6377818" y="3408100"/>
            <a:ext cx="5670719" cy="23721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8" name="TextBox 17"/>
          <p:cNvSpPr txBox="1"/>
          <p:nvPr/>
        </p:nvSpPr>
        <p:spPr>
          <a:xfrm>
            <a:off x="8802307" y="3357430"/>
            <a:ext cx="10956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600" dirty="0" smtClean="0">
                <a:latin typeface="Agency FB" pitchFamily="34" charset="0"/>
              </a:rPr>
              <a:t>More Matches</a:t>
            </a:r>
            <a:endParaRPr lang="en-PH" sz="1600" dirty="0">
              <a:latin typeface="Agency FB" pitchFamily="34" charset="0"/>
            </a:endParaRPr>
          </a:p>
        </p:txBody>
      </p:sp>
      <p:pic>
        <p:nvPicPr>
          <p:cNvPr id="1035" name="Picture 11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40" t="19739" r="34607" b="48661"/>
          <a:stretch/>
        </p:blipFill>
        <p:spPr bwMode="auto">
          <a:xfrm>
            <a:off x="6377818" y="3972880"/>
            <a:ext cx="5670719" cy="2146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9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979" y="234256"/>
            <a:ext cx="721044" cy="678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2162" y="312081"/>
            <a:ext cx="444714" cy="42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5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70109" y="214297"/>
            <a:ext cx="895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C000"/>
                </a:solidFill>
                <a:latin typeface="Agency FB" panose="020B0503020202020204" pitchFamily="34" charset="0"/>
              </a:rPr>
              <a:t>HOT</a:t>
            </a:r>
            <a:endParaRPr lang="en-US" sz="3600" dirty="0">
              <a:solidFill>
                <a:srgbClr val="FFC000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1471" y="261051"/>
            <a:ext cx="2285988" cy="566737"/>
          </a:xfrm>
          <a:prstGeom prst="rect">
            <a:avLst/>
          </a:prstGeom>
          <a:solidFill>
            <a:schemeClr val="tx2">
              <a:lumMod val="2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72" y="214295"/>
            <a:ext cx="662650" cy="658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673" y="299575"/>
            <a:ext cx="486118" cy="489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984122" y="290502"/>
            <a:ext cx="45719" cy="5372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Rectangle 7"/>
          <p:cNvSpPr/>
          <p:nvPr/>
        </p:nvSpPr>
        <p:spPr>
          <a:xfrm>
            <a:off x="1860917" y="291507"/>
            <a:ext cx="45719" cy="5372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656" y="321993"/>
            <a:ext cx="503492" cy="47430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04050" y="214296"/>
            <a:ext cx="1635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C000"/>
                </a:solidFill>
                <a:latin typeface="Agency FB" panose="020B0503020202020204" pitchFamily="34" charset="0"/>
              </a:rPr>
              <a:t>FEATURED</a:t>
            </a:r>
            <a:endParaRPr lang="en-US" sz="3600" dirty="0">
              <a:solidFill>
                <a:srgbClr val="FFC000"/>
              </a:solidFill>
              <a:latin typeface="Agency FB" panose="020B0503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78110" y="214296"/>
            <a:ext cx="1118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C000"/>
                </a:solidFill>
                <a:latin typeface="Agency FB" panose="020B0503020202020204" pitchFamily="34" charset="0"/>
              </a:rPr>
              <a:t>HERO</a:t>
            </a:r>
            <a:endParaRPr lang="en-US" sz="3600" dirty="0">
              <a:solidFill>
                <a:srgbClr val="FFC000"/>
              </a:solidFill>
              <a:latin typeface="Agency FB" panose="020B0503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35435" y="214296"/>
            <a:ext cx="1614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C000"/>
                </a:solidFill>
                <a:latin typeface="Agency FB" panose="020B0503020202020204" pitchFamily="34" charset="0"/>
              </a:rPr>
              <a:t>FEATURES</a:t>
            </a:r>
            <a:endParaRPr lang="en-US" sz="3600" dirty="0">
              <a:solidFill>
                <a:srgbClr val="FFC000"/>
              </a:solidFill>
              <a:latin typeface="Agency FB" panose="020B0503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888060" y="214295"/>
            <a:ext cx="1661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C000"/>
                </a:solidFill>
                <a:latin typeface="Agency FB" panose="020B0503020202020204" pitchFamily="34" charset="0"/>
              </a:rPr>
              <a:t>E-SPORTS</a:t>
            </a:r>
            <a:endParaRPr lang="en-US" sz="3600" dirty="0">
              <a:solidFill>
                <a:srgbClr val="FFC000"/>
              </a:solidFill>
              <a:latin typeface="Agency FB" panose="020B0503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10729" t="22407" r="61770" b="33890"/>
          <a:stretch/>
        </p:blipFill>
        <p:spPr>
          <a:xfrm>
            <a:off x="604348" y="939759"/>
            <a:ext cx="2907599" cy="259921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/>
          <a:srcRect l="38854" t="22222" r="32691" b="32786"/>
          <a:stretch/>
        </p:blipFill>
        <p:spPr>
          <a:xfrm>
            <a:off x="4696305" y="939759"/>
            <a:ext cx="2922504" cy="259921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8"/>
          <a:srcRect l="67712" t="22504" r="4080" b="32389"/>
          <a:stretch/>
        </p:blipFill>
        <p:spPr>
          <a:xfrm>
            <a:off x="8803168" y="932254"/>
            <a:ext cx="2898062" cy="260672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9"/>
          <a:srcRect l="10324" t="32587" r="61691" b="22305"/>
          <a:stretch/>
        </p:blipFill>
        <p:spPr>
          <a:xfrm>
            <a:off x="604348" y="3811255"/>
            <a:ext cx="2907599" cy="263622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9"/>
          <a:srcRect l="38905" t="32587" r="32960" b="22305"/>
          <a:stretch/>
        </p:blipFill>
        <p:spPr>
          <a:xfrm>
            <a:off x="4655562" y="3793068"/>
            <a:ext cx="2943274" cy="265441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9"/>
          <a:srcRect l="67786" t="32720" r="4229" b="22836"/>
          <a:stretch/>
        </p:blipFill>
        <p:spPr>
          <a:xfrm>
            <a:off x="8742451" y="3785564"/>
            <a:ext cx="2958779" cy="264317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25294" y="6516904"/>
            <a:ext cx="1064525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gency FB" panose="020B0503020202020204" pitchFamily="34" charset="0"/>
              </a:rPr>
              <a:t>SHOW MORE</a:t>
            </a:r>
            <a:endParaRPr lang="en-US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66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</TotalTime>
  <Words>128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Agency FB</vt:lpstr>
      <vt:lpstr>Aharoni</vt:lpstr>
      <vt:lpstr>Arial</vt:lpstr>
      <vt:lpstr>Calibri</vt:lpstr>
      <vt:lpstr>Calibri Light</vt:lpstr>
      <vt:lpstr>Copperplate Gothic Bold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ITHelpdesk</dc:creator>
  <cp:lastModifiedBy>ITHelpdesk</cp:lastModifiedBy>
  <cp:revision>35</cp:revision>
  <dcterms:created xsi:type="dcterms:W3CDTF">2019-07-22T23:36:09Z</dcterms:created>
  <dcterms:modified xsi:type="dcterms:W3CDTF">2019-08-15T00:27:51Z</dcterms:modified>
</cp:coreProperties>
</file>

<file path=docProps/thumbnail.jpeg>
</file>